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sldIdLst>
    <p:sldId id="2052" r:id="rId2"/>
    <p:sldId id="2047" r:id="rId3"/>
    <p:sldId id="2048" r:id="rId4"/>
    <p:sldId id="2049" r:id="rId5"/>
    <p:sldId id="2053" r:id="rId6"/>
    <p:sldId id="2050" r:id="rId7"/>
    <p:sldId id="2051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8"/>
    <a:srgbClr val="EC4C20"/>
    <a:srgbClr val="CDE2FF"/>
    <a:srgbClr val="ED5931"/>
    <a:srgbClr val="49708D"/>
    <a:srgbClr val="E6F1F3"/>
    <a:srgbClr val="99BDD5"/>
    <a:srgbClr val="00297A"/>
    <a:srgbClr val="4B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07/27/2023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6245</TotalTime>
  <Words>18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Bounkong CHANTHAVI</dc:title>
  <dc:creator>Bounkong CHANTHAVI</dc:creator>
  <cp:lastModifiedBy>MAYKIN WARASART</cp:lastModifiedBy>
  <cp:revision>41</cp:revision>
  <dcterms:created xsi:type="dcterms:W3CDTF">2023-07-07T02:53:48Z</dcterms:created>
  <dcterms:modified xsi:type="dcterms:W3CDTF">2023-07-27T16:28:47Z</dcterms:modified>
</cp:coreProperties>
</file>